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0165976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800707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730315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6030037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225318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1781333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906350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128446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554221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265825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6650693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8177748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856561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6448089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6847519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9102410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52805-64DE-40D2-AB20-D543475A022E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2A3028-5BFC-42F5-8109-4CB9151F31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9665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الخامسة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210551342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373716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904128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330283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52631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478543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729051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84585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514519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9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0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2020-03-21T22:10:58Z</dcterms:created>
  <dcterms:modified xsi:type="dcterms:W3CDTF">2020-03-22T23:39:50Z</dcterms:modified>
</cp:coreProperties>
</file>